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24"/>
  </p:notesMasterIdLst>
  <p:sldIdLst>
    <p:sldId id="256" r:id="rId2"/>
    <p:sldId id="257" r:id="rId3"/>
    <p:sldId id="259" r:id="rId4"/>
    <p:sldId id="269" r:id="rId5"/>
    <p:sldId id="258" r:id="rId6"/>
    <p:sldId id="262" r:id="rId7"/>
    <p:sldId id="261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72" r:id="rId16"/>
    <p:sldId id="276" r:id="rId17"/>
    <p:sldId id="277" r:id="rId18"/>
    <p:sldId id="273" r:id="rId19"/>
    <p:sldId id="274" r:id="rId20"/>
    <p:sldId id="275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E0C6A-3D7D-449D-A621-8714DBE0F3E0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5A351-0C40-40EF-B1B6-FE054895CB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9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5A351-0C40-40EF-B1B6-FE054895CBB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945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76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576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602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205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9683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565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177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88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20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453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17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85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23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84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81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3CA00-8D96-4BA1-92DE-0CD7E6E392D3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54A2075-EBFC-4FE5-8838-AD9DA16E3B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3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25-priyankakumar/Project-and-Execrise" TargetMode="External"/><Relationship Id="rId2" Type="http://schemas.openxmlformats.org/officeDocument/2006/relationships/hyperlink" Target="https://drive.google.com/drive/folders/1AGDNrkar6AQ5DXRqUU0eR1Wxt_s1NOEf?usp=shar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bigbaske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249D-BC31-4533-AE65-ED8B2686C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013" y="1396721"/>
            <a:ext cx="10670599" cy="1023298"/>
          </a:xfrm>
        </p:spPr>
        <p:txBody>
          <a:bodyPr>
            <a:normAutofit/>
          </a:bodyPr>
          <a:lstStyle/>
          <a:p>
            <a:r>
              <a:rPr lang="en-US" dirty="0"/>
              <a:t>           TEST ON BIGBASKET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27FB5-4BC3-4CF0-AE46-82D2C5E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BY</a:t>
            </a:r>
          </a:p>
          <a:p>
            <a:pPr algn="l"/>
            <a:r>
              <a:rPr lang="en-US" b="1" dirty="0"/>
              <a:t>PRIYANKA KUMAR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5CB52-4D52-4AA4-A337-C6DF740BDD8B}"/>
              </a:ext>
            </a:extLst>
          </p:cNvPr>
          <p:cNvSpPr txBox="1"/>
          <p:nvPr/>
        </p:nvSpPr>
        <p:spPr>
          <a:xfrm>
            <a:off x="8500906" y="542611"/>
            <a:ext cx="266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: 22/02/2022</a:t>
            </a:r>
          </a:p>
          <a:p>
            <a:r>
              <a:rPr lang="en-US" dirty="0"/>
              <a:t>PROJECT NO : 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F6E48-FF0E-4258-BB12-A349FA850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0" y="2693825"/>
            <a:ext cx="3987800" cy="19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4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9FE3-08B4-42EB-AD51-36F751D6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DATAPROVIDER</a:t>
            </a:r>
            <a:br>
              <a:rPr lang="en-IN" dirty="0"/>
            </a:br>
            <a:r>
              <a:rPr lang="en-IN" dirty="0"/>
              <a:t>CODE: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5FCFF-29B0-41DD-A6E8-B59C1A9C7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t="13475" r="3221" b="44770"/>
          <a:stretch/>
        </p:blipFill>
        <p:spPr>
          <a:xfrm>
            <a:off x="2672860" y="1904999"/>
            <a:ext cx="8289891" cy="3943141"/>
          </a:xfrm>
        </p:spPr>
      </p:pic>
    </p:spTree>
    <p:extLst>
      <p:ext uri="{BB962C8B-B14F-4D97-AF65-F5344CB8AC3E}">
        <p14:creationId xmlns:p14="http://schemas.microsoft.com/office/powerpoint/2010/main" val="212629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CBF0-0EED-4658-9652-990B27CF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(PART –A)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6C3D93B-E2DC-4A12-8CC4-EB231438A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22"/>
          <a:stretch/>
        </p:blipFill>
        <p:spPr>
          <a:xfrm>
            <a:off x="2592925" y="1813726"/>
            <a:ext cx="8410020" cy="4205237"/>
          </a:xfrm>
        </p:spPr>
      </p:pic>
    </p:spTree>
    <p:extLst>
      <p:ext uri="{BB962C8B-B14F-4D97-AF65-F5344CB8AC3E}">
        <p14:creationId xmlns:p14="http://schemas.microsoft.com/office/powerpoint/2010/main" val="2746345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AF8C-0F4D-4799-A3AA-2A9250B2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REQURIMENTS</a:t>
            </a:r>
            <a:br>
              <a:rPr lang="en-US" dirty="0"/>
            </a:br>
            <a:r>
              <a:rPr lang="en-US" dirty="0"/>
              <a:t>(PART B)</a:t>
            </a:r>
            <a:br>
              <a:rPr lang="en-US" dirty="0"/>
            </a:br>
            <a:br>
              <a:rPr lang="en-US" dirty="0"/>
            </a:b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Test Data: </a:t>
            </a: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the above Test Data in excel sheet named as ‘Products’.</a:t>
            </a:r>
            <a:b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E86C5-0EAA-40DA-A1AB-8999E1824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305318"/>
              </p:ext>
            </p:extLst>
          </p:nvPr>
        </p:nvGraphicFramePr>
        <p:xfrm>
          <a:off x="2722880" y="2773680"/>
          <a:ext cx="4124960" cy="22445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79436">
                  <a:extLst>
                    <a:ext uri="{9D8B030D-6E8A-4147-A177-3AD203B41FA5}">
                      <a16:colId xmlns:a16="http://schemas.microsoft.com/office/drawing/2014/main" val="2627125438"/>
                    </a:ext>
                  </a:extLst>
                </a:gridCol>
                <a:gridCol w="1245524">
                  <a:extLst>
                    <a:ext uri="{9D8B030D-6E8A-4147-A177-3AD203B41FA5}">
                      <a16:colId xmlns:a16="http://schemas.microsoft.com/office/drawing/2014/main" val="2470802184"/>
                    </a:ext>
                  </a:extLst>
                </a:gridCol>
              </a:tblGrid>
              <a:tr h="436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Product 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Quantity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0016073"/>
                  </a:ext>
                </a:extLst>
              </a:tr>
              <a:tr h="5291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White Sandwich Bread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0689863"/>
                  </a:ext>
                </a:extLst>
              </a:tr>
              <a:tr h="2557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Onions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7211646"/>
                  </a:ext>
                </a:extLst>
              </a:tr>
              <a:tr h="2557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Amul Butter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0509540"/>
                  </a:ext>
                </a:extLst>
              </a:tr>
              <a:tr h="2557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Coffee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118815"/>
                  </a:ext>
                </a:extLst>
              </a:tr>
              <a:tr h="2557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Marie Gold Biscuits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8939984"/>
                  </a:ext>
                </a:extLst>
              </a:tr>
              <a:tr h="2557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Cadbury Dairy Milk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652368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DFBE13B-B8B5-46C0-AFBF-50DF30865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29325" y="-301770"/>
            <a:ext cx="233763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Data: 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the above Test Data in excel sheet named as ‘Products’.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591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3633-2299-40A2-8DF4-3D085C4B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6859DD-56A8-48F7-B428-36EE2F90F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8" t="14790" r="11367" b="25916"/>
          <a:stretch/>
        </p:blipFill>
        <p:spPr>
          <a:xfrm>
            <a:off x="2592924" y="1683936"/>
            <a:ext cx="8911687" cy="4424680"/>
          </a:xfrm>
        </p:spPr>
      </p:pic>
    </p:spTree>
    <p:extLst>
      <p:ext uri="{BB962C8B-B14F-4D97-AF65-F5344CB8AC3E}">
        <p14:creationId xmlns:p14="http://schemas.microsoft.com/office/powerpoint/2010/main" val="100936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5B8C-3E3F-4118-8959-DC87DB55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OUTPUT(	PART-B)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7E3BA91-93FD-4D81-961B-50225D698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26" r="14201" b="12132"/>
          <a:stretch/>
        </p:blipFill>
        <p:spPr>
          <a:xfrm>
            <a:off x="2592926" y="1828801"/>
            <a:ext cx="8641132" cy="4240836"/>
          </a:xfrm>
        </p:spPr>
      </p:pic>
    </p:spTree>
    <p:extLst>
      <p:ext uri="{BB962C8B-B14F-4D97-AF65-F5344CB8AC3E}">
        <p14:creationId xmlns:p14="http://schemas.microsoft.com/office/powerpoint/2010/main" val="217963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4BE6-9865-4BBD-A9C4-3A3E7EB1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(TEST CASE 2)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BE10C-D6F8-4762-B5C9-6944C5891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2" t="31294" r="25809" b="38387"/>
          <a:stretch/>
        </p:blipFill>
        <p:spPr>
          <a:xfrm>
            <a:off x="2592924" y="2039815"/>
            <a:ext cx="7224316" cy="3386296"/>
          </a:xfrm>
        </p:spPr>
      </p:pic>
    </p:spTree>
    <p:extLst>
      <p:ext uri="{BB962C8B-B14F-4D97-AF65-F5344CB8AC3E}">
        <p14:creationId xmlns:p14="http://schemas.microsoft.com/office/powerpoint/2010/main" val="7354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AF67-97B4-4F9E-B159-B2CBBAB4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722A4-D083-4346-9ACF-7BD91644D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9" t="10550" r="3670" b="19771"/>
          <a:stretch/>
        </p:blipFill>
        <p:spPr>
          <a:xfrm>
            <a:off x="2592924" y="1744227"/>
            <a:ext cx="8911687" cy="4013205"/>
          </a:xfrm>
        </p:spPr>
      </p:pic>
    </p:spTree>
    <p:extLst>
      <p:ext uri="{BB962C8B-B14F-4D97-AF65-F5344CB8AC3E}">
        <p14:creationId xmlns:p14="http://schemas.microsoft.com/office/powerpoint/2010/main" val="269614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8B6B-3B51-47B2-AB98-05470EDD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(TEST CASE 2)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2856CB-A35B-4554-BAE8-071483F6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818752"/>
            <a:ext cx="8911687" cy="409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8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FD1C-A245-4938-B844-BCB8A284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REQURIMENT PART </a:t>
            </a:r>
            <a:r>
              <a:rPr lang="en-US" dirty="0"/>
              <a:t>–C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6F3B0C-F259-452B-890B-E2C361B47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61081" r="24164" b="8592"/>
          <a:stretch/>
        </p:blipFill>
        <p:spPr>
          <a:xfrm>
            <a:off x="2331667" y="1905000"/>
            <a:ext cx="6942962" cy="3360336"/>
          </a:xfrm>
        </p:spPr>
      </p:pic>
    </p:spTree>
    <p:extLst>
      <p:ext uri="{BB962C8B-B14F-4D97-AF65-F5344CB8AC3E}">
        <p14:creationId xmlns:p14="http://schemas.microsoft.com/office/powerpoint/2010/main" val="1392292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8C49-8E75-4280-A0DC-7A25B317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TestNG.xml (Test suite)</a:t>
            </a:r>
            <a:endParaRPr lang="en-IN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19E5B3-BC83-4DC0-89F4-5FC96930E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647984"/>
            <a:ext cx="9043066" cy="4983928"/>
          </a:xfrm>
        </p:spPr>
      </p:pic>
    </p:spTree>
    <p:extLst>
      <p:ext uri="{BB962C8B-B14F-4D97-AF65-F5344CB8AC3E}">
        <p14:creationId xmlns:p14="http://schemas.microsoft.com/office/powerpoint/2010/main" val="249244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31D3-3C18-472A-9B94-C3AD2A16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CONCEPETS USED IN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24FA-BE18-4DEB-9338-E13EF379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905000"/>
            <a:ext cx="8911687" cy="4006222"/>
          </a:xfrm>
        </p:spPr>
        <p:txBody>
          <a:bodyPr/>
          <a:lstStyle/>
          <a:p>
            <a:r>
              <a:rPr lang="en-US" dirty="0"/>
              <a:t>Locator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JavaScript Executor</a:t>
            </a:r>
          </a:p>
          <a:p>
            <a:r>
              <a:rPr lang="en-US" dirty="0"/>
              <a:t>Takes Screenshot </a:t>
            </a:r>
          </a:p>
          <a:p>
            <a:r>
              <a:rPr lang="en-US" dirty="0"/>
              <a:t>Dropdown</a:t>
            </a:r>
          </a:p>
          <a:p>
            <a:r>
              <a:rPr lang="en-US" dirty="0"/>
              <a:t>Navigation Commands</a:t>
            </a:r>
          </a:p>
          <a:p>
            <a:r>
              <a:rPr lang="en-US" dirty="0"/>
              <a:t>Waits/Sleep</a:t>
            </a:r>
          </a:p>
          <a:p>
            <a:r>
              <a:rPr lang="en-US" dirty="0"/>
              <a:t>Assert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F0351-B16F-4ECD-BD13-C9975D98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00" y="2351900"/>
            <a:ext cx="2860040" cy="29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09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0D38-321F-4F10-975B-47E6F52E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6DED1-A731-4265-8AF3-19759BA9E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97" y="1429342"/>
            <a:ext cx="4571550" cy="25750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CDB179-B2E4-4F59-977B-59995E543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19" y="4004411"/>
            <a:ext cx="4662435" cy="2575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D6B8AA-5F8C-4AAA-BD03-7990F8072D0A}"/>
              </a:ext>
            </a:extLst>
          </p:cNvPr>
          <p:cNvSpPr txBox="1"/>
          <p:nvPr/>
        </p:nvSpPr>
        <p:spPr>
          <a:xfrm>
            <a:off x="3416440" y="5322090"/>
            <a:ext cx="228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- REPORT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DAC85-79D7-4768-80BC-9BC0C10736FD}"/>
              </a:ext>
            </a:extLst>
          </p:cNvPr>
          <p:cNvSpPr txBox="1"/>
          <p:nvPr/>
        </p:nvSpPr>
        <p:spPr>
          <a:xfrm>
            <a:off x="8340131" y="2431701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-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692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5893-B2E2-49C8-BDEB-49A8E526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03F38-5A29-452F-BF9E-35755B82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779680"/>
            <a:ext cx="8911687" cy="412261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Testcase run video recording link: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hlinkClick r:id="rId2"/>
              </a:rPr>
              <a:t>https://drive.google.com/drive/folders/1AGDNrkar6AQ5DXRqUU0eR1Wxt_s1NOEf?usp=sharing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Project GitHub URL:</a:t>
            </a:r>
          </a:p>
          <a:p>
            <a:pPr marL="0" indent="0">
              <a:buNone/>
            </a:pPr>
            <a:r>
              <a:rPr lang="en-IN" dirty="0">
                <a:hlinkClick r:id="rId3"/>
              </a:rPr>
              <a:t>125-priyankakumar/Project-and-</a:t>
            </a:r>
            <a:r>
              <a:rPr lang="en-IN" dirty="0" err="1">
                <a:hlinkClick r:id="rId3"/>
              </a:rPr>
              <a:t>Execrise</a:t>
            </a:r>
            <a:r>
              <a:rPr lang="en-IN" dirty="0">
                <a:hlinkClick r:id="rId3"/>
              </a:rPr>
              <a:t> (github.com)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112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78B19-9B9A-4C57-BA33-7999AFD67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413" y="1547446"/>
            <a:ext cx="9756199" cy="373798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000" b="1" dirty="0"/>
              <a:t>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299206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7D75-41AB-4A94-A280-B2F1581C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USED IN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8C5C4-F327-41AB-9116-CC05CAD91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83360"/>
            <a:ext cx="8915400" cy="5130800"/>
          </a:xfrm>
        </p:spPr>
        <p:txBody>
          <a:bodyPr>
            <a:normAutofit/>
          </a:bodyPr>
          <a:lstStyle/>
          <a:p>
            <a:r>
              <a:rPr lang="en-US" b="1" dirty="0"/>
              <a:t>MAVEN</a:t>
            </a:r>
          </a:p>
          <a:p>
            <a:pPr marL="0" indent="0">
              <a:buNone/>
            </a:pPr>
            <a:r>
              <a:rPr lang="en-US" dirty="0"/>
              <a:t>A Folder Structure and Resolve Dependencies</a:t>
            </a:r>
          </a:p>
          <a:p>
            <a:r>
              <a:rPr lang="en-US" b="1" dirty="0"/>
              <a:t>TESTNG</a:t>
            </a:r>
          </a:p>
          <a:p>
            <a:pPr marL="0" indent="0">
              <a:buNone/>
            </a:pPr>
            <a:r>
              <a:rPr lang="en-US" dirty="0"/>
              <a:t>The Program flow , Tests , suites and Assertions</a:t>
            </a:r>
          </a:p>
          <a:p>
            <a:pPr marL="0" indent="0">
              <a:buNone/>
            </a:pPr>
            <a:r>
              <a:rPr lang="en-US" dirty="0"/>
              <a:t>Annotations</a:t>
            </a:r>
          </a:p>
          <a:p>
            <a:pPr marL="0" indent="0">
              <a:buNone/>
            </a:pPr>
            <a:r>
              <a:rPr lang="en-US" dirty="0"/>
              <a:t>@BeforeTest</a:t>
            </a:r>
          </a:p>
          <a:p>
            <a:pPr marL="0" indent="0">
              <a:buNone/>
            </a:pPr>
            <a:r>
              <a:rPr lang="en-US" dirty="0"/>
              <a:t>@Test(Prority)</a:t>
            </a:r>
          </a:p>
          <a:p>
            <a:pPr marL="0" indent="0">
              <a:buNone/>
            </a:pPr>
            <a:r>
              <a:rPr lang="en-US" dirty="0"/>
              <a:t>@AfterTest</a:t>
            </a:r>
          </a:p>
          <a:p>
            <a:pPr marL="0" indent="0">
              <a:buNone/>
            </a:pPr>
            <a:r>
              <a:rPr lang="en-US" dirty="0"/>
              <a:t>@DataProvider</a:t>
            </a:r>
          </a:p>
          <a:p>
            <a:pPr marL="0" indent="0">
              <a:buNone/>
            </a:pPr>
            <a:r>
              <a:rPr lang="en-US" dirty="0"/>
              <a:t>Test Suite – testing.xml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B3572-D477-4690-B4E2-421CAA07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21" y="1329896"/>
            <a:ext cx="3838160" cy="894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D77F-865C-4354-81F9-5FA77E75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60" y="3929793"/>
            <a:ext cx="3665220" cy="20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685FC-5962-4FFD-B161-B9E2DC287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599440"/>
            <a:ext cx="8915400" cy="531178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Data Driven</a:t>
            </a:r>
          </a:p>
          <a:p>
            <a:pPr marL="0" indent="0">
              <a:buNone/>
            </a:pPr>
            <a:r>
              <a:rPr lang="en-US" dirty="0"/>
              <a:t>Read and Print the Excel Data using Apache POI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21B6D-3E47-446E-9C0D-F8AF3F56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338140"/>
            <a:ext cx="5833110" cy="255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1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F70E-56FC-41FF-B79F-67052C98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(TEST CASE 1)</a:t>
            </a:r>
            <a:br>
              <a:rPr lang="en-US" dirty="0"/>
            </a:br>
            <a:r>
              <a:rPr lang="en-US" dirty="0"/>
              <a:t>PART A: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21C08-8685-4D95-8F3A-8A17A139A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8" t="53368" r="24763" b="8335"/>
          <a:stretch/>
        </p:blipFill>
        <p:spPr>
          <a:xfrm>
            <a:off x="2644616" y="2190541"/>
            <a:ext cx="6902767" cy="3486778"/>
          </a:xfrm>
        </p:spPr>
      </p:pic>
    </p:spTree>
    <p:extLst>
      <p:ext uri="{BB962C8B-B14F-4D97-AF65-F5344CB8AC3E}">
        <p14:creationId xmlns:p14="http://schemas.microsoft.com/office/powerpoint/2010/main" val="206120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94FD-8F02-4B50-83EF-C08CDA14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STEPS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A4086-B627-48E4-AB53-9DCF3659E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61440"/>
            <a:ext cx="9399588" cy="5099650"/>
          </a:xfrm>
        </p:spPr>
        <p:txBody>
          <a:bodyPr/>
          <a:lstStyle/>
          <a:p>
            <a:r>
              <a:rPr lang="en-US" dirty="0">
                <a:latin typeface="+mj-lt"/>
              </a:rPr>
              <a:t>STEP 1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Navigate to </a:t>
            </a:r>
            <a:r>
              <a:rPr lang="en-US" sz="1800" u="sng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https://www.bigbasket.com/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IN" dirty="0">
              <a:latin typeface="+mj-lt"/>
            </a:endParaRPr>
          </a:p>
          <a:p>
            <a:pPr marL="0" indent="0">
              <a:buNone/>
            </a:pPr>
            <a:endParaRPr lang="en-IN" dirty="0">
              <a:latin typeface="+mj-lt"/>
            </a:endParaRPr>
          </a:p>
          <a:p>
            <a:pPr marL="0" indent="0">
              <a:buNone/>
            </a:pPr>
            <a:endParaRPr lang="en-IN" dirty="0">
              <a:latin typeface="+mj-lt"/>
            </a:endParaRPr>
          </a:p>
          <a:p>
            <a:pPr marL="0" indent="0">
              <a:buNone/>
            </a:pPr>
            <a:endParaRPr lang="en-IN" dirty="0">
              <a:latin typeface="+mj-lt"/>
            </a:endParaRPr>
          </a:p>
          <a:p>
            <a:r>
              <a:rPr lang="en-IN" dirty="0">
                <a:latin typeface="+mj-lt"/>
              </a:rPr>
              <a:t>STEP 2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city as ‘Bangalore’ from the dropdown at the top of page and continue</a:t>
            </a:r>
            <a:endParaRPr lang="en-IN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0FCB-5504-47C4-AA1F-8B57A8635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22494" r="41813" b="58828"/>
          <a:stretch/>
        </p:blipFill>
        <p:spPr>
          <a:xfrm>
            <a:off x="2589212" y="2261710"/>
            <a:ext cx="5523403" cy="1280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8467A-6179-4FA4-B1DC-71F13AD5B7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7" t="25198" r="15500" b="41951"/>
          <a:stretch/>
        </p:blipFill>
        <p:spPr>
          <a:xfrm>
            <a:off x="2629478" y="4496356"/>
            <a:ext cx="6973310" cy="20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3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4CCEE-CF62-4872-ADEE-12C4DDA9F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457200"/>
            <a:ext cx="8915400" cy="5454022"/>
          </a:xfrm>
        </p:spPr>
        <p:txBody>
          <a:bodyPr/>
          <a:lstStyle/>
          <a:p>
            <a:r>
              <a:rPr lang="en-US" dirty="0"/>
              <a:t>Step 3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Add the first product in the Best Sellers area to the Basket by clicking on the ‘Add’ button. </a:t>
            </a:r>
          </a:p>
          <a:p>
            <a:pPr marL="0" indent="0">
              <a:buNone/>
            </a:pP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Step 4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Assert that the ‘Add’ button that was clicked above is no more visible. 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STEP 5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Assert that the ‘My Basket’ view on the top right of the webpage is updated to show ‘1 items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F931F-D4F5-4528-9FEB-925991346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21777" r="2584" b="68000"/>
          <a:stretch/>
        </p:blipFill>
        <p:spPr>
          <a:xfrm>
            <a:off x="2589212" y="1818640"/>
            <a:ext cx="8915400" cy="822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FF67C-9A37-468B-8429-40240136A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43851" b="39853"/>
          <a:stretch/>
        </p:blipFill>
        <p:spPr>
          <a:xfrm>
            <a:off x="2589212" y="5435600"/>
            <a:ext cx="89154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612B6-39E8-48B4-9F82-E0D40DA03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30490" r="1250" b="57510"/>
          <a:stretch/>
        </p:blipFill>
        <p:spPr>
          <a:xfrm>
            <a:off x="2589212" y="3591560"/>
            <a:ext cx="89154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84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D6E6D-76F8-4782-BBE6-A9839F866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497840"/>
            <a:ext cx="8915400" cy="5413382"/>
          </a:xfrm>
        </p:spPr>
        <p:txBody>
          <a:bodyPr/>
          <a:lstStyle/>
          <a:p>
            <a:r>
              <a:rPr lang="en-US" dirty="0"/>
              <a:t>Step 6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Hover over the ‘My Basket’ view.</a:t>
            </a:r>
          </a:p>
          <a:p>
            <a:pPr marL="0" indent="0">
              <a:buNone/>
            </a:pP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Step 7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Assert that the same product that was selected in step 2 is added. </a:t>
            </a:r>
          </a:p>
          <a:p>
            <a:pPr marL="0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Step 8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the ‘View Basket and Checkout’ button. 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75FF6-545C-44E4-B1EE-EF9BDC01F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" t="43408" b="44740"/>
          <a:stretch/>
        </p:blipFill>
        <p:spPr>
          <a:xfrm>
            <a:off x="2589212" y="1280160"/>
            <a:ext cx="89154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C0A814-7F98-432C-9F8D-2D8862CAC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38518" r="5638" b="47556"/>
          <a:stretch/>
        </p:blipFill>
        <p:spPr>
          <a:xfrm>
            <a:off x="2660332" y="5100320"/>
            <a:ext cx="8915400" cy="955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B0BBB5-CD4F-4C4B-BB07-B79722A2A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0" t="40292" r="2830" b="47856"/>
          <a:stretch/>
        </p:blipFill>
        <p:spPr>
          <a:xfrm>
            <a:off x="2660333" y="3104942"/>
            <a:ext cx="8915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1AE6C2-08E7-484E-828F-E3B18BF8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690880"/>
            <a:ext cx="8915400" cy="5220342"/>
          </a:xfrm>
        </p:spPr>
        <p:txBody>
          <a:bodyPr/>
          <a:lstStyle/>
          <a:p>
            <a:r>
              <a:rPr lang="en-US" dirty="0"/>
              <a:t>Step 9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Assert that the login popup is displayed. 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10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Take a screenshot of this page. </a:t>
            </a:r>
          </a:p>
          <a:p>
            <a:pPr marL="0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Step 11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Close the popup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1C908-F926-415E-A2C5-3C3C7EA5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37481" r="7667" b="51555"/>
          <a:stretch/>
        </p:blipFill>
        <p:spPr>
          <a:xfrm>
            <a:off x="2690812" y="1463040"/>
            <a:ext cx="8915400" cy="751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EF3B37-6382-489B-B552-C61247A2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 t="23879" r="3383" b="55704"/>
          <a:stretch/>
        </p:blipFill>
        <p:spPr>
          <a:xfrm>
            <a:off x="2589212" y="3242939"/>
            <a:ext cx="9017000" cy="1400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4B2872-BE60-4170-858B-D51E8D273A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44296" r="4805" b="44741"/>
          <a:stretch/>
        </p:blipFill>
        <p:spPr>
          <a:xfrm>
            <a:off x="2589212" y="5673411"/>
            <a:ext cx="8915400" cy="7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7607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1734</TotalTime>
  <Words>423</Words>
  <Application>Microsoft Office PowerPoint</Application>
  <PresentationFormat>Widescreen</PresentationFormat>
  <Paragraphs>116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Wisp</vt:lpstr>
      <vt:lpstr>           TEST ON BIGBASKET</vt:lpstr>
      <vt:lpstr>CONCEPETS USED IN PROJECT</vt:lpstr>
      <vt:lpstr>FRAMEWORKS USED IN PROJECT</vt:lpstr>
      <vt:lpstr>PowerPoint Presentation</vt:lpstr>
      <vt:lpstr>REQUIREMENTS (TEST CASE 1) PART A:</vt:lpstr>
      <vt:lpstr>PROJECT STEPS </vt:lpstr>
      <vt:lpstr>PowerPoint Presentation</vt:lpstr>
      <vt:lpstr>PowerPoint Presentation</vt:lpstr>
      <vt:lpstr>PowerPoint Presentation</vt:lpstr>
      <vt:lpstr>DATAPROVIDER CODE:</vt:lpstr>
      <vt:lpstr>OUTPUT (PART –A)</vt:lpstr>
      <vt:lpstr>REQURIMENTS (PART B)  Test Data:             Create the above Test Data in excel sheet named as ‘Products’.  </vt:lpstr>
      <vt:lpstr>Code:</vt:lpstr>
      <vt:lpstr>OUTPUT( PART-B)</vt:lpstr>
      <vt:lpstr>REQUIREMENTS (TEST CASE 2) </vt:lpstr>
      <vt:lpstr>Code:</vt:lpstr>
      <vt:lpstr>OUTPUT (TEST CASE 2)</vt:lpstr>
      <vt:lpstr>REQURIMENT PART –C </vt:lpstr>
      <vt:lpstr>TestNG.xml (Test suite)</vt:lpstr>
      <vt:lpstr>REPORTS :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BIGBASKET</dc:title>
  <dc:creator>Priyanka Kumar</dc:creator>
  <cp:lastModifiedBy>Priyanka Kumar</cp:lastModifiedBy>
  <cp:revision>157</cp:revision>
  <dcterms:created xsi:type="dcterms:W3CDTF">2022-02-15T23:50:27Z</dcterms:created>
  <dcterms:modified xsi:type="dcterms:W3CDTF">2022-02-21T14:19:08Z</dcterms:modified>
</cp:coreProperties>
</file>